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148012"/>
            <a:ext cx="4876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37444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06084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5441" y="2564904"/>
            <a:ext cx="37444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1625" y="206084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9339" y="2564904"/>
            <a:ext cx="374441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5523" y="206084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5614" y="5035541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614" y="5602700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5892" y="5035541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55892" y="5602700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33411" y="5035541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33411" y="5602700"/>
            <a:ext cx="2262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9737"/>
            <a:ext cx="114395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71621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3229" y="46814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24025"/>
            <a:ext cx="108680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7264" y="2852936"/>
            <a:ext cx="27307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337" y="2852936"/>
            <a:ext cx="2954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246475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7264" y="3246475"/>
            <a:ext cx="27307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156" y="3686313"/>
            <a:ext cx="30616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156" y="4160875"/>
            <a:ext cx="30616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156" y="4725144"/>
            <a:ext cx="42857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76400"/>
            <a:ext cx="11372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55490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41627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27764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737050"/>
            <a:ext cx="79208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